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257" r:id="rId3"/>
    <p:sldId id="258" r:id="rId4"/>
    <p:sldId id="261" r:id="rId5"/>
    <p:sldId id="260" r:id="rId6"/>
    <p:sldId id="262" r:id="rId7"/>
    <p:sldId id="265" r:id="rId8"/>
    <p:sldId id="266" r:id="rId9"/>
    <p:sldId id="264" r:id="rId10"/>
    <p:sldId id="263" r:id="rId11"/>
    <p:sldId id="259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061A7"/>
    <a:srgbClr val="004FA3"/>
    <a:srgbClr val="9E705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086" autoAdjust="0"/>
  </p:normalViewPr>
  <p:slideViewPr>
    <p:cSldViewPr>
      <p:cViewPr>
        <p:scale>
          <a:sx n="100" d="100"/>
          <a:sy n="100" d="100"/>
        </p:scale>
        <p:origin x="-114" y="49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1D5EC5-BBA9-4523-A3E1-9469C6133927}" type="datetimeFigureOut">
              <a:rPr lang="en-US" smtClean="0"/>
              <a:t>7/19/2012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E81751-1ECA-4412-ADDA-C97C2252AD75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E81751-1ECA-4412-ADDA-C97C2252AD75}" type="slidenum">
              <a:rPr lang="en-US" smtClean="0"/>
              <a:t>6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1FA1F-08C7-4F04-A60D-EDA4FB66164B}" type="datetimeFigureOut">
              <a:rPr lang="en-US" smtClean="0"/>
              <a:pPr/>
              <a:t>7/19/2012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734E5-5135-4FDE-9B92-B4ACDDC5105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71347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1FA1F-08C7-4F04-A60D-EDA4FB66164B}" type="datetimeFigureOut">
              <a:rPr lang="en-US" smtClean="0"/>
              <a:pPr/>
              <a:t>7/19/2012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734E5-5135-4FDE-9B92-B4ACDDC5105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767625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1FA1F-08C7-4F04-A60D-EDA4FB66164B}" type="datetimeFigureOut">
              <a:rPr lang="en-US" smtClean="0"/>
              <a:pPr/>
              <a:t>7/19/2012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734E5-5135-4FDE-9B92-B4ACDDC5105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130114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1FA1F-08C7-4F04-A60D-EDA4FB66164B}" type="datetimeFigureOut">
              <a:rPr lang="en-US" smtClean="0"/>
              <a:pPr/>
              <a:t>7/19/2012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734E5-5135-4FDE-9B92-B4ACDDC5105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106079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1FA1F-08C7-4F04-A60D-EDA4FB66164B}" type="datetimeFigureOut">
              <a:rPr lang="en-US" smtClean="0"/>
              <a:pPr/>
              <a:t>7/19/2012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734E5-5135-4FDE-9B92-B4ACDDC5105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4808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1FA1F-08C7-4F04-A60D-EDA4FB66164B}" type="datetimeFigureOut">
              <a:rPr lang="en-US" smtClean="0"/>
              <a:pPr/>
              <a:t>7/19/2012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734E5-5135-4FDE-9B92-B4ACDDC5105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88135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1FA1F-08C7-4F04-A60D-EDA4FB66164B}" type="datetimeFigureOut">
              <a:rPr lang="en-US" smtClean="0"/>
              <a:pPr/>
              <a:t>7/19/2012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734E5-5135-4FDE-9B92-B4ACDDC5105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50280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1FA1F-08C7-4F04-A60D-EDA4FB66164B}" type="datetimeFigureOut">
              <a:rPr lang="en-US" smtClean="0"/>
              <a:pPr/>
              <a:t>7/19/2012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734E5-5135-4FDE-9B92-B4ACDDC5105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687691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1FA1F-08C7-4F04-A60D-EDA4FB66164B}" type="datetimeFigureOut">
              <a:rPr lang="en-US" smtClean="0"/>
              <a:pPr/>
              <a:t>7/19/2012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734E5-5135-4FDE-9B92-B4ACDDC5105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275021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1FA1F-08C7-4F04-A60D-EDA4FB66164B}" type="datetimeFigureOut">
              <a:rPr lang="en-US" smtClean="0"/>
              <a:pPr/>
              <a:t>7/19/2012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734E5-5135-4FDE-9B92-B4ACDDC5105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35771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1FA1F-08C7-4F04-A60D-EDA4FB66164B}" type="datetimeFigureOut">
              <a:rPr lang="en-US" smtClean="0"/>
              <a:pPr/>
              <a:t>7/19/2012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734E5-5135-4FDE-9B92-B4ACDDC5105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154021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://www.azdhs.gov/" TargetMode="Externa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21" Type="http://schemas.openxmlformats.org/officeDocument/2006/relationships/hyperlink" Target="http://directorsblog.health.azdhs.gov/" TargetMode="Externa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hyperlink" Target="http://www.facebook.com/pages/Phoenix-AZ/Arizona-Department-of-Health-Services/114962494972" TargetMode="Externa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6.png"/><Relationship Id="rId5" Type="http://schemas.openxmlformats.org/officeDocument/2006/relationships/slideLayout" Target="../slideLayouts/slideLayout5.xml"/><Relationship Id="rId15" Type="http://schemas.openxmlformats.org/officeDocument/2006/relationships/hyperlink" Target="http://www.twitter.com/azdhs" TargetMode="External"/><Relationship Id="rId23" Type="http://schemas.openxmlformats.org/officeDocument/2006/relationships/hyperlink" Target="http://www.linkedin.com/company/arizona-department-of-health-services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hyperlink" Target="http://www.youtube.com/azdhs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81FA1F-08C7-4F04-A60D-EDA4FB66164B}" type="datetimeFigureOut">
              <a:rPr lang="en-US" smtClean="0"/>
              <a:pPr/>
              <a:t>7/19/2012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2734E5-5135-4FDE-9B92-B4ACDDC5105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88557"/>
            <a:ext cx="1676400" cy="22513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752600" y="88557"/>
            <a:ext cx="7391400" cy="228600"/>
          </a:xfrm>
          <a:prstGeom prst="rect">
            <a:avLst/>
          </a:prstGeom>
          <a:solidFill>
            <a:srgbClr val="2061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6019800"/>
            <a:ext cx="9144000" cy="8382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hlinkClick r:id="rId13" tooltip="Visit the ADHS website"/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1513" y="6131544"/>
            <a:ext cx="870173" cy="618506"/>
          </a:xfrm>
          <a:prstGeom prst="rect">
            <a:avLst/>
          </a:prstGeom>
          <a:effectLst/>
        </p:spPr>
      </p:pic>
      <p:sp>
        <p:nvSpPr>
          <p:cNvPr id="11" name="TextBox 10"/>
          <p:cNvSpPr txBox="1"/>
          <p:nvPr/>
        </p:nvSpPr>
        <p:spPr>
          <a:xfrm>
            <a:off x="1727886" y="6290401"/>
            <a:ext cx="3962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rPr>
              <a:t>Health and Wellness for all Arizonans</a:t>
            </a:r>
            <a:endParaRPr lang="en-US" sz="1400" b="1" i="1" dirty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327529" y="6134253"/>
            <a:ext cx="74295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azdhs.gov</a:t>
            </a:r>
            <a:endParaRPr lang="en-US" sz="9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cs typeface="Arial" pitchFamily="34" charset="0"/>
            </a:endParaRPr>
          </a:p>
        </p:txBody>
      </p:sp>
      <p:pic>
        <p:nvPicPr>
          <p:cNvPr id="13" name="Picture 12">
            <a:hlinkClick r:id="rId15" tooltip="Follow ADHS on Twitter"/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72300" y="6353781"/>
            <a:ext cx="214688" cy="214688"/>
          </a:xfrm>
          <a:prstGeom prst="rect">
            <a:avLst/>
          </a:prstGeom>
          <a:effectLst>
            <a:glow>
              <a:schemeClr val="bg1">
                <a:alpha val="20000"/>
              </a:schemeClr>
            </a:glow>
            <a:reflection blurRad="6350" stA="25000" endPos="40000" dist="12700" dir="5400000" sy="-100000" algn="bl" rotWithShape="0"/>
          </a:effectLst>
        </p:spPr>
      </p:pic>
      <p:pic>
        <p:nvPicPr>
          <p:cNvPr id="14" name="Picture 13">
            <a:hlinkClick r:id="rId17" tooltip="Follow ADHS on Facebook"/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58046" y="6353781"/>
            <a:ext cx="214688" cy="214688"/>
          </a:xfrm>
          <a:prstGeom prst="rect">
            <a:avLst/>
          </a:prstGeom>
          <a:effectLst>
            <a:reflection blurRad="6350" stA="25000" endPos="40000" dist="12700" dir="5400000" sy="-100000" algn="bl" rotWithShape="0"/>
          </a:effectLst>
        </p:spPr>
      </p:pic>
      <p:pic>
        <p:nvPicPr>
          <p:cNvPr id="15" name="Picture 14">
            <a:hlinkClick r:id="rId19" tooltip="Watch ADHS on YouTube"/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41936" y="6353781"/>
            <a:ext cx="214688" cy="214688"/>
          </a:xfrm>
          <a:prstGeom prst="rect">
            <a:avLst/>
          </a:prstGeom>
          <a:effectLst>
            <a:reflection blurRad="6350" stA="25000" endPos="40000" dist="12700" dir="5400000" sy="-100000" algn="bl" rotWithShape="0"/>
          </a:effectLst>
        </p:spPr>
      </p:pic>
      <p:pic>
        <p:nvPicPr>
          <p:cNvPr id="16" name="Picture 15">
            <a:hlinkClick r:id="rId21" tooltip="Read the ADHS Director's Blog"/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26936" y="6353781"/>
            <a:ext cx="214688" cy="214688"/>
          </a:xfrm>
          <a:prstGeom prst="rect">
            <a:avLst/>
          </a:prstGeom>
          <a:effectLst>
            <a:reflection blurRad="6350" stA="25000" endPos="40000" dist="12700" dir="5400000" sy="-100000" algn="bl" rotWithShape="0"/>
          </a:effectLst>
        </p:spPr>
      </p:pic>
      <p:pic>
        <p:nvPicPr>
          <p:cNvPr id="17" name="Picture 16">
            <a:hlinkClick r:id="rId23" tooltip="Exchange information, ideas, and opportunities with ADHS on LinkedIn"/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18928" y="6353781"/>
            <a:ext cx="214688" cy="214688"/>
          </a:xfrm>
          <a:prstGeom prst="rect">
            <a:avLst/>
          </a:prstGeom>
          <a:effectLst>
            <a:reflection blurRad="6350" stA="25000" endPos="40000" dist="127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29302120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hyperlink" Target="http://media.photobucket.com/image/olympic%20rings/wlittle1686/usa_olympic_rings.gif?o=4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openxmlformats.org/officeDocument/2006/relationships/hyperlink" Target="http://media.photobucket.com/image/olympic%20rings/IDK_Rose/olympic_rings-1.jpg?o=2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outube.com/watch?v=66molzUEkWI&amp;feature=player_embedded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lympic.org/uk/athletes/profiles/bio_uk.asp?PAR_I_ID=20272" TargetMode="Externa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hyperlink" Target="http://www.london2012.com/news/articles/strength-and-stamina-display-during-rowing-competition.html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838200"/>
            <a:ext cx="7772400" cy="1470025"/>
          </a:xfrm>
        </p:spPr>
        <p:txBody>
          <a:bodyPr/>
          <a:lstStyle/>
          <a:p>
            <a:r>
              <a:rPr lang="en-US" dirty="0" smtClean="0"/>
              <a:t>OLYMPIC PA BREAK</a:t>
            </a:r>
            <a:endParaRPr lang="en-US" dirty="0"/>
          </a:p>
        </p:txBody>
      </p:sp>
      <p:pic>
        <p:nvPicPr>
          <p:cNvPr id="12290" name="Picture 2" descr="http://th48.photobucket.com/albums/f244/wlittle1686/th_usa_olympic_rings.gif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500" y="-387350"/>
            <a:ext cx="1028700" cy="771525"/>
          </a:xfrm>
          <a:prstGeom prst="rect">
            <a:avLst/>
          </a:prstGeom>
          <a:noFill/>
        </p:spPr>
      </p:pic>
      <p:pic>
        <p:nvPicPr>
          <p:cNvPr id="12294" name="Picture 6" descr="http://th1244.photobucket.com/albums/gg564/IDK_Rose/th_olympic_rings-1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00400" y="2514600"/>
            <a:ext cx="2805864" cy="18764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598729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BADMINTON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200400" cy="4525963"/>
          </a:xfrm>
        </p:spPr>
        <p:txBody>
          <a:bodyPr>
            <a:normAutofit fontScale="55000" lnSpcReduction="20000"/>
          </a:bodyPr>
          <a:lstStyle/>
          <a:p>
            <a:pPr marL="228600" indent="-228600"/>
            <a:r>
              <a:rPr lang="en-US" sz="4400" dirty="0" smtClean="0"/>
              <a:t>One of the most dynamic Olympic sports, Badminton made its full Olympic debut at Barcelona 1992. </a:t>
            </a:r>
            <a:endParaRPr lang="en-US" sz="4400" dirty="0" smtClean="0"/>
          </a:p>
          <a:p>
            <a:pPr marL="228600" indent="-228600"/>
            <a:r>
              <a:rPr lang="en-US" sz="4400" dirty="0" smtClean="0"/>
              <a:t>Asian </a:t>
            </a:r>
            <a:r>
              <a:rPr lang="en-US" sz="4400" dirty="0" smtClean="0"/>
              <a:t>countries now dominate: China, Indonesia and Korea have won 23 of the 24 gold medals awarded since the sport’s first appearance at the Games. 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5122" name="Picture 2" descr="http://www.trbimg.com/img-5006bac1/turbine/chi-olympic-badminton-players-suffer-food-pois-001/6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0" y="2209800"/>
            <a:ext cx="5105400" cy="27824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http://</a:t>
            </a:r>
            <a:r>
              <a:rPr lang="en-US" dirty="0" smtClean="0">
                <a:hlinkClick r:id="rId2"/>
              </a:rPr>
              <a:t>www.youtube.com/watch?v=66molzUEkWI&amp;feature=player_embedded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BOXING</a:t>
            </a:r>
            <a:endParaRPr lang="en-US" dirty="0"/>
          </a:p>
        </p:txBody>
      </p:sp>
      <p:pic>
        <p:nvPicPr>
          <p:cNvPr id="11266" name="Picture 2" descr="http://t0.gstatic.com/images?q=tbn:ANd9GcQg5Rn7Z28L37H7gNeXzT5hrEUKt63xx2loD8e9Jx1JlNbrgXO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2600" y="1828800"/>
            <a:ext cx="1634546" cy="2531374"/>
          </a:xfrm>
          <a:prstGeom prst="rect">
            <a:avLst/>
          </a:prstGeom>
          <a:noFill/>
        </p:spPr>
      </p:pic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3505200" y="2438400"/>
            <a:ext cx="48768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142640" tIns="45720" rIns="28566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1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The ever-popular men’s Boxing events are joined on the Olympic program by women’s events for the first time. 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SWIMMING</a:t>
            </a:r>
            <a:endParaRPr lang="en-US" dirty="0"/>
          </a:p>
        </p:txBody>
      </p:sp>
      <p:pic>
        <p:nvPicPr>
          <p:cNvPr id="10242" name="Picture 2" descr="http://cache.boston.com/universal/site_graphics/blogs/bigpicture/swim_06_30/swim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95600" y="1371600"/>
            <a:ext cx="3244850" cy="187683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1676400" y="3733800"/>
            <a:ext cx="5715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/>
              <a:t>Michael Phelps </a:t>
            </a:r>
            <a:r>
              <a:rPr lang="en-US" sz="2400" dirty="0" smtClean="0"/>
              <a:t>not only led his team to victory in 2008, but ultimately eclipsed the seven-gold medal champion </a:t>
            </a:r>
            <a:r>
              <a:rPr lang="en-US" sz="2400" dirty="0" smtClean="0">
                <a:hlinkClick r:id="rId3"/>
              </a:rPr>
              <a:t>Mark Spitz</a:t>
            </a:r>
            <a:r>
              <a:rPr lang="en-US" sz="2400" dirty="0" smtClean="0"/>
              <a:t> by taking a record eight </a:t>
            </a:r>
            <a:r>
              <a:rPr lang="en-US" sz="2400" dirty="0" err="1" smtClean="0"/>
              <a:t>golds</a:t>
            </a:r>
            <a:r>
              <a:rPr lang="en-US" sz="2400" dirty="0" smtClean="0"/>
              <a:t> in </a:t>
            </a:r>
            <a:r>
              <a:rPr lang="en-US" sz="2400" dirty="0" smtClean="0"/>
              <a:t>Beijing.</a:t>
            </a:r>
            <a:endParaRPr lang="en-US" sz="2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SPRINTING</a:t>
            </a:r>
            <a:endParaRPr lang="en-US" dirty="0"/>
          </a:p>
        </p:txBody>
      </p:sp>
      <p:pic>
        <p:nvPicPr>
          <p:cNvPr id="7170" name="Picture 2" descr="http://t2.gstatic.com/images?q=tbn:ANd9GcQ6qv9BJXqt2WSqBLfobDkayiOSkQa1JfEJ88KkmyRAWY271yNAs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72200" y="1752600"/>
            <a:ext cx="2209800" cy="329068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838200" y="1752600"/>
            <a:ext cx="4572000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In Athens, the first modern 100-meter dash was held at the summer Olympics in 1896. The tracks were not fast at this time, and the lanes were </a:t>
            </a:r>
            <a:r>
              <a:rPr lang="en-US" sz="2400" dirty="0" smtClean="0"/>
              <a:t>separated </a:t>
            </a:r>
            <a:r>
              <a:rPr lang="en-US" sz="2400" dirty="0" smtClean="0"/>
              <a:t>by ropes. Each runner had their own unique style of running as well as starting.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BASKETBALL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752600"/>
            <a:ext cx="4419600" cy="312420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 smtClean="0"/>
              <a:t>Men’s Basketball first appeared on the Olympic </a:t>
            </a:r>
            <a:r>
              <a:rPr lang="en-US" dirty="0" smtClean="0"/>
              <a:t>program </a:t>
            </a:r>
            <a:r>
              <a:rPr lang="en-US" dirty="0" smtClean="0"/>
              <a:t>at the Berlin 1936 Games, with the women’s event introduced at Montreal 1976. 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8196" name="Picture 4" descr="http://walloffamesports.com/wp-content/uploads/2012/02/2012-Summer-Olypics-Basketbal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76800" y="1981200"/>
            <a:ext cx="3578552" cy="25527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GYMNASTICS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057400"/>
            <a:ext cx="4572000" cy="228600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2400" dirty="0" smtClean="0"/>
              <a:t>The </a:t>
            </a:r>
            <a:r>
              <a:rPr lang="en-US" sz="2400" dirty="0" smtClean="0"/>
              <a:t>men’s individual apparatus and Team competitions first appeared at the Paris 1924 Games; a women’s Team event was introduced in 1928, with women’s individual apparatus competitions added in 1952. 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6146" name="Picture 2" descr="http://t1.gstatic.com/images?q=tbn:ANd9GcQN31qmgkus8ShavEHsorI-Ze7gpbiDMO_ogR2VKdX0HFRBQYh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1981200"/>
            <a:ext cx="3335048" cy="22193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TENNIS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9144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2600" dirty="0" smtClean="0"/>
              <a:t>The Tennis competition at London 2012 will be held on the grass courts of Wimbledon. </a:t>
            </a:r>
          </a:p>
          <a:p>
            <a:endParaRPr lang="en-US" dirty="0"/>
          </a:p>
        </p:txBody>
      </p:sp>
      <p:pic>
        <p:nvPicPr>
          <p:cNvPr id="3074" name="Picture 2" descr="http://t2.gstatic.com/images?q=tbn:ANd9GcQnthoadWZNaG7RG-lYTxHhQABDV2UTGcIK06cWcZV68axQyk2JH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89967" y="2895600"/>
            <a:ext cx="4022098" cy="26765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VOLLEYBALL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57800" y="2332037"/>
            <a:ext cx="3429000" cy="2697163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dirty="0" smtClean="0"/>
              <a:t>Beach Volleyball made its Olympic debut at Atlanta 1996. Since then it has become one of the most popular spectator sports at the Games. </a:t>
            </a:r>
          </a:p>
          <a:p>
            <a:endParaRPr lang="en-US" dirty="0"/>
          </a:p>
        </p:txBody>
      </p:sp>
      <p:pic>
        <p:nvPicPr>
          <p:cNvPr id="2054" name="Picture 6" descr="http://t1.gstatic.com/images?q=tbn:ANd9GcSxhSZSqm-tCj9C4ZKLIDOYKbIMA_jTgrgB9-l8XIKkFcmD_OTTU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2438400"/>
            <a:ext cx="3927744" cy="24479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ROWING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5400" y="1981200"/>
            <a:ext cx="3429000" cy="36576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Rowing is the only sport where competitors cross the finish line backwards.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4098" name="Picture 2" descr="Women's Pair event at Beijing 2008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1828800"/>
            <a:ext cx="3899338" cy="31220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ADHS-landscape-presentation_MASTE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ADHS-landscape-presentation_MASTER</Template>
  <TotalTime>151</TotalTime>
  <Words>257</Words>
  <Application>Microsoft Office PowerPoint</Application>
  <PresentationFormat>On-screen Show (4:3)</PresentationFormat>
  <Paragraphs>22</Paragraphs>
  <Slides>11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ADHS-landscape-presentation_MASTER</vt:lpstr>
      <vt:lpstr>OLYMPIC PA BREAK</vt:lpstr>
      <vt:lpstr>BOXING</vt:lpstr>
      <vt:lpstr>SWIMMING</vt:lpstr>
      <vt:lpstr>SPRINTING</vt:lpstr>
      <vt:lpstr>BASKETBALL</vt:lpstr>
      <vt:lpstr>GYMNASTICS</vt:lpstr>
      <vt:lpstr>TENNIS</vt:lpstr>
      <vt:lpstr>VOLLEYBALL</vt:lpstr>
      <vt:lpstr>ROWING</vt:lpstr>
      <vt:lpstr>BADMINTON</vt:lpstr>
      <vt:lpstr>Slide 11</vt:lpstr>
    </vt:vector>
  </TitlesOfParts>
  <Company>ADHS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garciaju</dc:creator>
  <cp:lastModifiedBy>garciaju</cp:lastModifiedBy>
  <cp:revision>8</cp:revision>
  <dcterms:created xsi:type="dcterms:W3CDTF">2012-07-19T18:23:55Z</dcterms:created>
  <dcterms:modified xsi:type="dcterms:W3CDTF">2012-07-19T20:55:20Z</dcterms:modified>
</cp:coreProperties>
</file>